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6" r:id="rId2"/>
    <p:sldId id="307" r:id="rId3"/>
    <p:sldId id="308" r:id="rId4"/>
    <p:sldId id="309" r:id="rId5"/>
    <p:sldId id="310" r:id="rId6"/>
    <p:sldId id="31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0304" y="2537943"/>
            <a:ext cx="8873543" cy="95177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207. KA NUNTAKNA </a:t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KONG PIA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I Give My Life for Thee</a:t>
            </a:r>
          </a:p>
          <a:p>
            <a:r>
              <a:rPr lang="en-US" sz="1500" dirty="0"/>
              <a:t>John 10:15</a:t>
            </a:r>
          </a:p>
          <a:p>
            <a:r>
              <a:rPr lang="en-US" sz="1500" dirty="0"/>
              <a:t>Frances Ridley </a:t>
            </a:r>
            <a:r>
              <a:rPr lang="en-US" sz="1500" dirty="0" err="1"/>
              <a:t>Havergal</a:t>
            </a:r>
            <a:r>
              <a:rPr lang="en-US" sz="1500" dirty="0"/>
              <a:t>, 1836-1879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C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024067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99256"/>
            <a:ext cx="7886700" cy="339071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tatkhiat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nading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nading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Kei’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nuntakna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buakhia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(Ken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nuntakna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piazo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)2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063869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58394"/>
            <a:ext cx="7886700" cy="35159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na’ng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ah,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Gentheih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sawtpi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sawtpi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ha’ng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tan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,)2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62090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Pa’ Inn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Tokhom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vanglian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Nusia’n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Lungzuan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(Nang hang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hihzah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ken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nusia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hang bang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nusia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712061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Dawi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gam sung pan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hotkhiat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pi-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zawhloh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	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)2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555042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kiphelna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Khawnkhong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suahtakna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(Kong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piakhong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manphapi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ahi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177137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112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207. KA NUNTAKNA  KONG PIA</vt:lpstr>
      <vt:lpstr>1</vt:lpstr>
      <vt:lpstr>2</vt:lpstr>
      <vt:lpstr>3</vt:lpstr>
      <vt:lpstr>4</vt:lpstr>
      <vt:lpstr>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2018-12-14T14:14:22Z</dcterms:modified>
</cp:coreProperties>
</file>